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5D2D-BB3B-4781-9B2E-27830ED2C2D7}" type="datetimeFigureOut">
              <a:rPr lang="es-MX" smtClean="0"/>
              <a:t>17/01/2019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14E9-BABF-4C5D-AB12-1B3A8B6FFFA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75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5D2D-BB3B-4781-9B2E-27830ED2C2D7}" type="datetimeFigureOut">
              <a:rPr lang="es-MX" smtClean="0"/>
              <a:t>17/01/2019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14E9-BABF-4C5D-AB12-1B3A8B6FFFA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8747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5D2D-BB3B-4781-9B2E-27830ED2C2D7}" type="datetimeFigureOut">
              <a:rPr lang="es-MX" smtClean="0"/>
              <a:t>17/01/2019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14E9-BABF-4C5D-AB12-1B3A8B6FFFA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9779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5D2D-BB3B-4781-9B2E-27830ED2C2D7}" type="datetimeFigureOut">
              <a:rPr lang="es-MX" smtClean="0"/>
              <a:t>17/01/2019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14E9-BABF-4C5D-AB12-1B3A8B6FFFA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7270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5D2D-BB3B-4781-9B2E-27830ED2C2D7}" type="datetimeFigureOut">
              <a:rPr lang="es-MX" smtClean="0"/>
              <a:t>17/01/2019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14E9-BABF-4C5D-AB12-1B3A8B6FFFA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4275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5D2D-BB3B-4781-9B2E-27830ED2C2D7}" type="datetimeFigureOut">
              <a:rPr lang="es-MX" smtClean="0"/>
              <a:t>17/01/2019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14E9-BABF-4C5D-AB12-1B3A8B6FFFA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304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5D2D-BB3B-4781-9B2E-27830ED2C2D7}" type="datetimeFigureOut">
              <a:rPr lang="es-MX" smtClean="0"/>
              <a:t>17/01/2019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14E9-BABF-4C5D-AB12-1B3A8B6FFFA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5225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5D2D-BB3B-4781-9B2E-27830ED2C2D7}" type="datetimeFigureOut">
              <a:rPr lang="es-MX" smtClean="0"/>
              <a:t>17/01/2019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14E9-BABF-4C5D-AB12-1B3A8B6FFFA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7796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5D2D-BB3B-4781-9B2E-27830ED2C2D7}" type="datetimeFigureOut">
              <a:rPr lang="es-MX" smtClean="0"/>
              <a:t>17/01/2019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14E9-BABF-4C5D-AB12-1B3A8B6FFFA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9528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5D2D-BB3B-4781-9B2E-27830ED2C2D7}" type="datetimeFigureOut">
              <a:rPr lang="es-MX" smtClean="0"/>
              <a:t>17/01/2019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14E9-BABF-4C5D-AB12-1B3A8B6FFFA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4211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5D2D-BB3B-4781-9B2E-27830ED2C2D7}" type="datetimeFigureOut">
              <a:rPr lang="es-MX" smtClean="0"/>
              <a:t>17/01/2019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14E9-BABF-4C5D-AB12-1B3A8B6FFFA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6853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75D2D-BB3B-4781-9B2E-27830ED2C2D7}" type="datetimeFigureOut">
              <a:rPr lang="es-MX" smtClean="0"/>
              <a:t>17/01/2019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214E9-BABF-4C5D-AB12-1B3A8B6FFFA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9146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1092200" y="203200"/>
            <a:ext cx="10007600" cy="6527800"/>
            <a:chOff x="939800" y="228600"/>
            <a:chExt cx="10007600" cy="6527800"/>
          </a:xfrm>
        </p:grpSpPr>
        <p:sp>
          <p:nvSpPr>
            <p:cNvPr id="5" name="Rectángulo 4"/>
            <p:cNvSpPr/>
            <p:nvPr/>
          </p:nvSpPr>
          <p:spPr>
            <a:xfrm>
              <a:off x="3390900" y="228600"/>
              <a:ext cx="5054600" cy="1066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s-MX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MX" dirty="0" smtClean="0"/>
                <a:t> Alternativas de protección de la información personal</a:t>
              </a:r>
              <a:endParaRPr lang="es-MX" dirty="0"/>
            </a:p>
          </p:txBody>
        </p:sp>
        <p:sp>
          <p:nvSpPr>
            <p:cNvPr id="6" name="Rectángulo 5"/>
            <p:cNvSpPr/>
            <p:nvPr/>
          </p:nvSpPr>
          <p:spPr>
            <a:xfrm>
              <a:off x="939800" y="2235200"/>
              <a:ext cx="2921000" cy="441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s-MX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MX" dirty="0" smtClean="0">
                  <a:solidFill>
                    <a:schemeClr val="tx1"/>
                  </a:solidFill>
                </a:rPr>
                <a:t> </a:t>
              </a:r>
              <a:r>
                <a:rPr lang="es-MX" dirty="0" smtClean="0">
                  <a:solidFill>
                    <a:schemeClr val="tx1"/>
                  </a:solidFill>
                  <a:effectLst/>
                </a:rPr>
                <a:t>Buenas contraseñas. Sí, con el número infinito que hay que recordar, no es fácil escoger las más seguras: largas, complicadas, con números y letras. Y encima, memorizarlas. No es conveniente, sin embargo, utilizar la misma clave en diferentes sitios, tampoco seleccionar una corta.</a:t>
              </a:r>
            </a:p>
            <a:p>
              <a:r>
                <a:rPr lang="es-MX" dirty="0" smtClean="0">
                  <a:solidFill>
                    <a:schemeClr val="tx1"/>
                  </a:solidFill>
                  <a:effectLst/>
                </a:rPr>
                <a:t>"Escribirlas en un papel y guardarlas en la billetera es mejor que eso. </a:t>
              </a:r>
            </a:p>
            <a:p>
              <a:pPr algn="ctr"/>
              <a:endParaRPr lang="es-MX" dirty="0"/>
            </a:p>
          </p:txBody>
        </p:sp>
        <p:cxnSp>
          <p:nvCxnSpPr>
            <p:cNvPr id="7" name="Conector recto 6"/>
            <p:cNvCxnSpPr>
              <a:stCxn id="6" idx="0"/>
            </p:cNvCxnSpPr>
            <p:nvPr/>
          </p:nvCxnSpPr>
          <p:spPr>
            <a:xfrm flipV="1">
              <a:off x="2400300" y="1625600"/>
              <a:ext cx="0" cy="6096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Rectángulo 7"/>
            <p:cNvSpPr/>
            <p:nvPr/>
          </p:nvSpPr>
          <p:spPr>
            <a:xfrm>
              <a:off x="4267200" y="2336800"/>
              <a:ext cx="3175000" cy="441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s-MX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MX" dirty="0" smtClean="0">
                  <a:solidFill>
                    <a:schemeClr val="tx1"/>
                  </a:solidFill>
                </a:rPr>
                <a:t> </a:t>
              </a:r>
              <a:endParaRPr lang="es-MX" dirty="0"/>
            </a:p>
          </p:txBody>
        </p:sp>
        <p:cxnSp>
          <p:nvCxnSpPr>
            <p:cNvPr id="9" name="Conector recto 8"/>
            <p:cNvCxnSpPr/>
            <p:nvPr/>
          </p:nvCxnSpPr>
          <p:spPr>
            <a:xfrm flipH="1" flipV="1">
              <a:off x="5949950" y="1235075"/>
              <a:ext cx="38100" cy="110172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Rectángulo 9"/>
            <p:cNvSpPr/>
            <p:nvPr/>
          </p:nvSpPr>
          <p:spPr>
            <a:xfrm>
              <a:off x="8026400" y="2336800"/>
              <a:ext cx="2921000" cy="441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s-MX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MX" dirty="0" smtClean="0">
                  <a:solidFill>
                    <a:schemeClr val="tx1"/>
                  </a:solidFill>
                </a:rPr>
                <a:t> </a:t>
              </a:r>
              <a:endParaRPr lang="es-MX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 flipV="1">
              <a:off x="9664700" y="1663700"/>
              <a:ext cx="0" cy="6731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Conector recto 11"/>
            <p:cNvCxnSpPr/>
            <p:nvPr/>
          </p:nvCxnSpPr>
          <p:spPr>
            <a:xfrm>
              <a:off x="2400300" y="1625600"/>
              <a:ext cx="7264400" cy="381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CuadroTexto 13"/>
          <p:cNvSpPr txBox="1"/>
          <p:nvPr/>
        </p:nvSpPr>
        <p:spPr>
          <a:xfrm>
            <a:off x="4578350" y="2483683"/>
            <a:ext cx="3048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effectLst/>
              </a:rPr>
              <a:t>Elige el medio de almacenamiento: Si sólo manejas archivos de texto, hojas de cálculo, presentaciones con diapositivas o documentos PDF, éstos requieren de muy poco espacio, por lo que es mejor utilizar </a:t>
            </a:r>
            <a:r>
              <a:rPr lang="es-MX" i="1" dirty="0" err="1" smtClean="0">
                <a:effectLst/>
              </a:rPr>
              <a:t>USB’s</a:t>
            </a:r>
            <a:r>
              <a:rPr lang="es-MX" dirty="0" smtClean="0">
                <a:effectLst/>
              </a:rPr>
              <a:t> o </a:t>
            </a:r>
            <a:r>
              <a:rPr lang="es-MX" i="1" dirty="0" err="1" smtClean="0">
                <a:effectLst/>
              </a:rPr>
              <a:t>CD’s</a:t>
            </a:r>
            <a:r>
              <a:rPr lang="es-MX" dirty="0" smtClean="0">
                <a:effectLst/>
              </a:rPr>
              <a:t>; pero si manejas grandes cantidades de información utiliza dispositivos de mayor capacidad, como dice el dicho “de acuerdo al sapo es la pedrada”.</a:t>
            </a:r>
            <a:endParaRPr lang="es-MX" dirty="0"/>
          </a:p>
        </p:txBody>
      </p:sp>
      <p:sp>
        <p:nvSpPr>
          <p:cNvPr id="18" name="CuadroTexto 17"/>
          <p:cNvSpPr txBox="1"/>
          <p:nvPr/>
        </p:nvSpPr>
        <p:spPr>
          <a:xfrm>
            <a:off x="8229600" y="2311400"/>
            <a:ext cx="2870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effectLst/>
              </a:rPr>
              <a:t>Utiliza el mayor espacio posible del medio: Es posible que cuando llevemos a cabo el respaldo de nuestra información, éstos no llenen completamente el medio de almacenamiento. Si esto sucede, indica el espacio que quedó disponible en el etiquetado o regístralo en tu control de respaldos, este espacio siempre puede ser utilizado.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193212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207</Words>
  <Application>Microsoft Office PowerPoint</Application>
  <PresentationFormat>Panorámica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Alumno</dc:creator>
  <cp:lastModifiedBy>Alumno</cp:lastModifiedBy>
  <cp:revision>1</cp:revision>
  <dcterms:created xsi:type="dcterms:W3CDTF">2019-01-17T21:59:37Z</dcterms:created>
  <dcterms:modified xsi:type="dcterms:W3CDTF">2019-01-17T22:01:11Z</dcterms:modified>
</cp:coreProperties>
</file>